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20" userDrawn="1">
          <p15:clr>
            <a:srgbClr val="A4A3A4"/>
          </p15:clr>
        </p15:guide>
        <p15:guide id="2" pos="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22"/>
    <p:restoredTop sz="96405"/>
  </p:normalViewPr>
  <p:slideViewPr>
    <p:cSldViewPr snapToGrid="0" snapToObjects="1" showGuides="1">
      <p:cViewPr varScale="1">
        <p:scale>
          <a:sx n="135" d="100"/>
          <a:sy n="135" d="100"/>
        </p:scale>
        <p:origin x="1472" y="168"/>
      </p:cViewPr>
      <p:guideLst>
        <p:guide orient="horz" pos="4020"/>
        <p:guide pos="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FDFEB-4272-AB4B-BFC0-100C481A71E7}" type="datetimeFigureOut">
              <a:rPr lang="fr-FR" smtClean="0"/>
              <a:t>13/02/2024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2DAAF-E484-5E40-8006-3EF4F5EE1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16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FDFEB-4272-AB4B-BFC0-100C481A71E7}" type="datetimeFigureOut">
              <a:rPr lang="fr-FR" smtClean="0"/>
              <a:t>13/02/2024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2DAAF-E484-5E40-8006-3EF4F5EE1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0248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FDFEB-4272-AB4B-BFC0-100C481A71E7}" type="datetimeFigureOut">
              <a:rPr lang="fr-FR" smtClean="0"/>
              <a:t>13/02/2024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2DAAF-E484-5E40-8006-3EF4F5EE1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4004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FDFEB-4272-AB4B-BFC0-100C481A71E7}" type="datetimeFigureOut">
              <a:rPr lang="fr-FR" smtClean="0"/>
              <a:t>13/02/2024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2DAAF-E484-5E40-8006-3EF4F5EE1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604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FDFEB-4272-AB4B-BFC0-100C481A71E7}" type="datetimeFigureOut">
              <a:rPr lang="fr-FR" smtClean="0"/>
              <a:t>13/02/2024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2DAAF-E484-5E40-8006-3EF4F5EE1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5941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FDFEB-4272-AB4B-BFC0-100C481A71E7}" type="datetimeFigureOut">
              <a:rPr lang="fr-FR" smtClean="0"/>
              <a:t>13/02/2024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2DAAF-E484-5E40-8006-3EF4F5EE1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588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FDFEB-4272-AB4B-BFC0-100C481A71E7}" type="datetimeFigureOut">
              <a:rPr lang="fr-FR" smtClean="0"/>
              <a:t>13/02/2024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2DAAF-E484-5E40-8006-3EF4F5EE1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0470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FDFEB-4272-AB4B-BFC0-100C481A71E7}" type="datetimeFigureOut">
              <a:rPr lang="fr-FR" smtClean="0"/>
              <a:t>13/02/2024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2DAAF-E484-5E40-8006-3EF4F5EE1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2660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FDFEB-4272-AB4B-BFC0-100C481A71E7}" type="datetimeFigureOut">
              <a:rPr lang="fr-FR" smtClean="0"/>
              <a:t>13/02/2024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2DAAF-E484-5E40-8006-3EF4F5EE1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975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FDFEB-4272-AB4B-BFC0-100C481A71E7}" type="datetimeFigureOut">
              <a:rPr lang="fr-FR" smtClean="0"/>
              <a:t>13/02/2024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2DAAF-E484-5E40-8006-3EF4F5EE1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344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FDFEB-4272-AB4B-BFC0-100C481A71E7}" type="datetimeFigureOut">
              <a:rPr lang="fr-FR" smtClean="0"/>
              <a:t>13/02/2024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2DAAF-E484-5E40-8006-3EF4F5EE1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363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FDFEB-4272-AB4B-BFC0-100C481A71E7}" type="datetimeFigureOut">
              <a:rPr lang="fr-FR" smtClean="0"/>
              <a:t>13/02/2024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2DAAF-E484-5E40-8006-3EF4F5EE188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70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E10FBD8F-658E-FC45-AAF5-C35EF2123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1" y="2640622"/>
            <a:ext cx="8636000" cy="359410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4EAF44EB-318A-414B-B7C6-3A0F5928325E}"/>
              </a:ext>
            </a:extLst>
          </p:cNvPr>
          <p:cNvGrpSpPr/>
          <p:nvPr/>
        </p:nvGrpSpPr>
        <p:grpSpPr>
          <a:xfrm>
            <a:off x="715594" y="1485936"/>
            <a:ext cx="8088406" cy="1101765"/>
            <a:chOff x="916423" y="1326654"/>
            <a:chExt cx="7584234" cy="103308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D3A7DB5-D511-D54E-8492-E28EA552E173}"/>
                </a:ext>
              </a:extLst>
            </p:cNvPr>
            <p:cNvSpPr/>
            <p:nvPr/>
          </p:nvSpPr>
          <p:spPr>
            <a:xfrm>
              <a:off x="1788256" y="2013851"/>
              <a:ext cx="7505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800" i="1" dirty="0">
                  <a:solidFill>
                    <a:schemeClr val="bg1">
                      <a:lumMod val="65000"/>
                    </a:schemeClr>
                  </a:solidFill>
                </a:rPr>
                <a:t>Calloplesiops </a:t>
              </a:r>
            </a:p>
            <a:p>
              <a:pPr algn="ctr"/>
              <a:r>
                <a:rPr lang="fr-FR" sz="800" i="1" dirty="0">
                  <a:solidFill>
                    <a:schemeClr val="bg1">
                      <a:lumMod val="65000"/>
                    </a:schemeClr>
                  </a:solidFill>
                </a:rPr>
                <a:t>altivelis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314CC5-0AFC-5C45-B503-B7706D32B578}"/>
                </a:ext>
              </a:extLst>
            </p:cNvPr>
            <p:cNvSpPr/>
            <p:nvPr/>
          </p:nvSpPr>
          <p:spPr>
            <a:xfrm>
              <a:off x="916423" y="2021189"/>
              <a:ext cx="91723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800" i="1" dirty="0">
                  <a:solidFill>
                    <a:schemeClr val="bg1">
                      <a:lumMod val="65000"/>
                    </a:schemeClr>
                  </a:solidFill>
                </a:rPr>
                <a:t>Chaetodontoplus </a:t>
              </a:r>
            </a:p>
            <a:p>
              <a:pPr algn="ctr"/>
              <a:r>
                <a:rPr lang="fr-FR" sz="800" i="1" dirty="0">
                  <a:solidFill>
                    <a:schemeClr val="bg1">
                      <a:lumMod val="65000"/>
                    </a:schemeClr>
                  </a:solidFill>
                </a:rPr>
                <a:t>septentrionalis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293C84B-449A-FC44-BDC6-D7A9C6CD4923}"/>
                </a:ext>
              </a:extLst>
            </p:cNvPr>
            <p:cNvSpPr/>
            <p:nvPr/>
          </p:nvSpPr>
          <p:spPr>
            <a:xfrm>
              <a:off x="2551533" y="2014739"/>
              <a:ext cx="8178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800" i="1" dirty="0">
                  <a:solidFill>
                    <a:schemeClr val="bg1">
                      <a:lumMod val="65000"/>
                    </a:schemeClr>
                  </a:solidFill>
                </a:rPr>
                <a:t>Paracanthurus </a:t>
              </a:r>
            </a:p>
            <a:p>
              <a:pPr algn="ctr"/>
              <a:r>
                <a:rPr lang="fr-FR" sz="800" i="1" dirty="0">
                  <a:solidFill>
                    <a:schemeClr val="bg1">
                      <a:lumMod val="65000"/>
                    </a:schemeClr>
                  </a:solidFill>
                </a:rPr>
                <a:t>hepatus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13DD2A3-172E-8246-AC4F-C30EDD401B60}"/>
                </a:ext>
              </a:extLst>
            </p:cNvPr>
            <p:cNvSpPr/>
            <p:nvPr/>
          </p:nvSpPr>
          <p:spPr>
            <a:xfrm>
              <a:off x="3476474" y="2013025"/>
              <a:ext cx="6832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800" i="1" dirty="0">
                  <a:solidFill>
                    <a:schemeClr val="bg1">
                      <a:lumMod val="65000"/>
                    </a:schemeClr>
                  </a:solidFill>
                </a:rPr>
                <a:t>Acanthurus </a:t>
              </a:r>
            </a:p>
            <a:p>
              <a:pPr algn="ctr"/>
              <a:r>
                <a:rPr lang="fr-FR" sz="800" i="1" dirty="0">
                  <a:solidFill>
                    <a:schemeClr val="bg1">
                      <a:lumMod val="65000"/>
                    </a:schemeClr>
                  </a:solidFill>
                </a:rPr>
                <a:t>blochii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260306-9AAD-3D40-9DA6-BAA26369278C}"/>
                </a:ext>
              </a:extLst>
            </p:cNvPr>
            <p:cNvSpPr/>
            <p:nvPr/>
          </p:nvSpPr>
          <p:spPr>
            <a:xfrm>
              <a:off x="4442990" y="2007398"/>
              <a:ext cx="54694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800" i="1" dirty="0">
                  <a:solidFill>
                    <a:schemeClr val="bg1">
                      <a:lumMod val="65000"/>
                    </a:schemeClr>
                  </a:solidFill>
                </a:rPr>
                <a:t>Scarus </a:t>
              </a:r>
            </a:p>
            <a:p>
              <a:pPr algn="ctr"/>
              <a:r>
                <a:rPr lang="fr-FR" sz="800" i="1" dirty="0">
                  <a:solidFill>
                    <a:schemeClr val="bg1">
                      <a:lumMod val="65000"/>
                    </a:schemeClr>
                  </a:solidFill>
                </a:rPr>
                <a:t>rivulatus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2CA3CD3-A771-DE4B-BFA2-563E0074D1CA}"/>
                </a:ext>
              </a:extLst>
            </p:cNvPr>
            <p:cNvSpPr/>
            <p:nvPr/>
          </p:nvSpPr>
          <p:spPr>
            <a:xfrm>
              <a:off x="5185761" y="2001034"/>
              <a:ext cx="76655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800" i="1" dirty="0">
                  <a:solidFill>
                    <a:schemeClr val="bg1">
                      <a:lumMod val="65000"/>
                    </a:schemeClr>
                  </a:solidFill>
                </a:rPr>
                <a:t>Pseudolabrus </a:t>
              </a:r>
            </a:p>
            <a:p>
              <a:pPr algn="ctr"/>
              <a:r>
                <a:rPr lang="fr-FR" sz="800" i="1" dirty="0">
                  <a:solidFill>
                    <a:schemeClr val="bg1">
                      <a:lumMod val="65000"/>
                    </a:schemeClr>
                  </a:solidFill>
                </a:rPr>
                <a:t>guentheri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97A040B-59FF-1B47-806C-9C83DC59DE40}"/>
                </a:ext>
              </a:extLst>
            </p:cNvPr>
            <p:cNvSpPr/>
            <p:nvPr/>
          </p:nvSpPr>
          <p:spPr>
            <a:xfrm>
              <a:off x="6225700" y="2015562"/>
              <a:ext cx="44755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800" i="1" dirty="0">
                  <a:solidFill>
                    <a:schemeClr val="bg1">
                      <a:lumMod val="65000"/>
                    </a:schemeClr>
                  </a:solidFill>
                </a:rPr>
                <a:t>Sarpa </a:t>
              </a:r>
            </a:p>
            <a:p>
              <a:pPr algn="ctr"/>
              <a:r>
                <a:rPr lang="fr-FR" sz="800" i="1" dirty="0">
                  <a:solidFill>
                    <a:schemeClr val="bg1">
                      <a:lumMod val="65000"/>
                    </a:schemeClr>
                  </a:solidFill>
                </a:rPr>
                <a:t>salpa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EB81C2-3408-034C-A43B-9FA6D633CD4D}"/>
                </a:ext>
              </a:extLst>
            </p:cNvPr>
            <p:cNvSpPr/>
            <p:nvPr/>
          </p:nvSpPr>
          <p:spPr>
            <a:xfrm>
              <a:off x="7022134" y="1989515"/>
              <a:ext cx="57259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800" i="1" dirty="0">
                  <a:solidFill>
                    <a:schemeClr val="bg1">
                      <a:lumMod val="65000"/>
                    </a:schemeClr>
                  </a:solidFill>
                </a:rPr>
                <a:t>Arripis </a:t>
              </a:r>
            </a:p>
            <a:p>
              <a:pPr algn="ctr"/>
              <a:r>
                <a:rPr lang="fr-FR" sz="800" i="1" dirty="0">
                  <a:solidFill>
                    <a:schemeClr val="bg1">
                      <a:lumMod val="65000"/>
                    </a:schemeClr>
                  </a:solidFill>
                </a:rPr>
                <a:t>truttacea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6B147E6-6920-B24E-A3A3-EEAE96E086AE}"/>
                </a:ext>
              </a:extLst>
            </p:cNvPr>
            <p:cNvSpPr/>
            <p:nvPr/>
          </p:nvSpPr>
          <p:spPr>
            <a:xfrm>
              <a:off x="7791837" y="1999234"/>
              <a:ext cx="61587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sz="800" i="1" dirty="0">
                  <a:solidFill>
                    <a:schemeClr val="bg1">
                      <a:lumMod val="65000"/>
                    </a:schemeClr>
                  </a:solidFill>
                </a:rPr>
                <a:t>Sardina </a:t>
              </a:r>
            </a:p>
            <a:p>
              <a:pPr algn="ctr"/>
              <a:r>
                <a:rPr lang="fr-FR" sz="800" i="1" dirty="0">
                  <a:solidFill>
                    <a:schemeClr val="bg1">
                      <a:lumMod val="65000"/>
                    </a:schemeClr>
                  </a:solidFill>
                </a:rPr>
                <a:t>pilchardus</a:t>
              </a:r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B6160ED-C57E-EF48-86FB-C5C8FE314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6327" y="1340195"/>
              <a:ext cx="781750" cy="78175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88B789AB-03D9-6C49-A789-4C142CAB7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2076" y="1335065"/>
              <a:ext cx="781750" cy="781750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8D965B4F-DD64-1A4B-883D-B99C4E3A1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7435" y="1326654"/>
              <a:ext cx="781750" cy="781750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80D6A591-D5DB-2F4A-A3AF-98C641298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88751" y="1394991"/>
              <a:ext cx="732699" cy="732699"/>
            </a:xfrm>
            <a:prstGeom prst="rect">
              <a:avLst/>
            </a:prstGeom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0778C998-C37B-4444-9091-E32DB66AB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2545" y="1349399"/>
              <a:ext cx="778684" cy="778684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DB7051CF-2696-CF44-A854-37E3015FB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10578" y="1357171"/>
              <a:ext cx="778684" cy="778684"/>
            </a:xfrm>
            <a:prstGeom prst="rect">
              <a:avLst/>
            </a:prstGeom>
          </p:spPr>
        </p:pic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6F18899B-ACBC-B44C-B8FC-72CCB4A85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67861" y="1365335"/>
              <a:ext cx="778684" cy="778684"/>
            </a:xfrm>
            <a:prstGeom prst="rect">
              <a:avLst/>
            </a:prstGeom>
          </p:spPr>
        </p:pic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1876548F-D263-FE40-8B6D-7673CAC0D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25144" y="1353784"/>
              <a:ext cx="778684" cy="778684"/>
            </a:xfrm>
            <a:prstGeom prst="rect">
              <a:avLst/>
            </a:prstGeom>
          </p:spPr>
        </p:pic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A3462C26-D4B6-124D-B615-4383153D5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721973" y="1347452"/>
              <a:ext cx="778684" cy="778684"/>
            </a:xfrm>
            <a:prstGeom prst="rect">
              <a:avLst/>
            </a:prstGeom>
          </p:spPr>
        </p:pic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585FF171-6462-5643-8571-19D3056110FC}"/>
              </a:ext>
            </a:extLst>
          </p:cNvPr>
          <p:cNvSpPr txBox="1"/>
          <p:nvPr/>
        </p:nvSpPr>
        <p:spPr>
          <a:xfrm>
            <a:off x="830570" y="1206078"/>
            <a:ext cx="2356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High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5D8DEE8-AEB2-3247-8EBC-AF699323AD0B}"/>
              </a:ext>
            </a:extLst>
          </p:cNvPr>
          <p:cNvSpPr txBox="1"/>
          <p:nvPr/>
        </p:nvSpPr>
        <p:spPr>
          <a:xfrm>
            <a:off x="3371536" y="1202656"/>
            <a:ext cx="26943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Intermediate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F05F9D7-7E08-8546-A272-8DA764EC2D7F}"/>
              </a:ext>
            </a:extLst>
          </p:cNvPr>
          <p:cNvSpPr txBox="1"/>
          <p:nvPr/>
        </p:nvSpPr>
        <p:spPr>
          <a:xfrm>
            <a:off x="6234681" y="1202656"/>
            <a:ext cx="24327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Low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96C2F4A-C5F5-1D45-95AE-B7C44AC56E9D}"/>
              </a:ext>
            </a:extLst>
          </p:cNvPr>
          <p:cNvSpPr txBox="1"/>
          <p:nvPr/>
        </p:nvSpPr>
        <p:spPr>
          <a:xfrm>
            <a:off x="189532" y="1116604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a)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49045FFB-2170-8C49-8A39-971E146CDD16}"/>
              </a:ext>
            </a:extLst>
          </p:cNvPr>
          <p:cNvSpPr txBox="1"/>
          <p:nvPr/>
        </p:nvSpPr>
        <p:spPr>
          <a:xfrm>
            <a:off x="181893" y="260869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b)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222C643-1304-CB40-8906-C30B52CA6C4D}"/>
              </a:ext>
            </a:extLst>
          </p:cNvPr>
          <p:cNvSpPr txBox="1"/>
          <p:nvPr/>
        </p:nvSpPr>
        <p:spPr>
          <a:xfrm>
            <a:off x="4515112" y="2604622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c)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1018E68-D215-F948-A17D-A7AC1605159D}"/>
              </a:ext>
            </a:extLst>
          </p:cNvPr>
          <p:cNvCxnSpPr>
            <a:cxnSpLocks/>
          </p:cNvCxnSpPr>
          <p:nvPr/>
        </p:nvCxnSpPr>
        <p:spPr>
          <a:xfrm>
            <a:off x="3361870" y="1304925"/>
            <a:ext cx="0" cy="118237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C452EE8C-3117-A942-BD51-504B122C1094}"/>
              </a:ext>
            </a:extLst>
          </p:cNvPr>
          <p:cNvCxnSpPr>
            <a:cxnSpLocks/>
          </p:cNvCxnSpPr>
          <p:nvPr/>
        </p:nvCxnSpPr>
        <p:spPr>
          <a:xfrm>
            <a:off x="6170863" y="1304925"/>
            <a:ext cx="0" cy="118237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3217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3477</TotalTime>
  <Words>27</Words>
  <Application>Microsoft Macintosh PowerPoint</Application>
  <PresentationFormat>Affichage à l'écran (4:3)</PresentationFormat>
  <Paragraphs>24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MOUQUET</dc:creator>
  <cp:lastModifiedBy>Nicolas MOUQUET</cp:lastModifiedBy>
  <cp:revision>15</cp:revision>
  <dcterms:created xsi:type="dcterms:W3CDTF">2023-05-05T03:50:50Z</dcterms:created>
  <dcterms:modified xsi:type="dcterms:W3CDTF">2024-02-13T08:23:37Z</dcterms:modified>
</cp:coreProperties>
</file>